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0"/>
  </p:notesMasterIdLst>
  <p:sldIdLst>
    <p:sldId id="310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11" r:id="rId67"/>
    <p:sldId id="312" r:id="rId68"/>
    <p:sldId id="377" r:id="rId69"/>
    <p:sldId id="378" r:id="rId70"/>
    <p:sldId id="379" r:id="rId71"/>
    <p:sldId id="382" r:id="rId72"/>
    <p:sldId id="383" r:id="rId73"/>
    <p:sldId id="384" r:id="rId74"/>
    <p:sldId id="385" r:id="rId75"/>
    <p:sldId id="386" r:id="rId76"/>
    <p:sldId id="387" r:id="rId77"/>
    <p:sldId id="388" r:id="rId78"/>
    <p:sldId id="389" r:id="rId79"/>
    <p:sldId id="390" r:id="rId80"/>
    <p:sldId id="391" r:id="rId81"/>
    <p:sldId id="392" r:id="rId82"/>
    <p:sldId id="393" r:id="rId83"/>
    <p:sldId id="394" r:id="rId84"/>
    <p:sldId id="395" r:id="rId85"/>
    <p:sldId id="396" r:id="rId86"/>
    <p:sldId id="397" r:id="rId87"/>
    <p:sldId id="398" r:id="rId88"/>
    <p:sldId id="399" r:id="rId89"/>
    <p:sldId id="400" r:id="rId90"/>
    <p:sldId id="401" r:id="rId91"/>
    <p:sldId id="402" r:id="rId92"/>
    <p:sldId id="403" r:id="rId93"/>
    <p:sldId id="404" r:id="rId94"/>
    <p:sldId id="405" r:id="rId95"/>
    <p:sldId id="406" r:id="rId96"/>
    <p:sldId id="407" r:id="rId97"/>
    <p:sldId id="408" r:id="rId98"/>
    <p:sldId id="409" r:id="rId99"/>
    <p:sldId id="410" r:id="rId100"/>
    <p:sldId id="411" r:id="rId101"/>
    <p:sldId id="412" r:id="rId102"/>
    <p:sldId id="413" r:id="rId103"/>
    <p:sldId id="414" r:id="rId104"/>
    <p:sldId id="415" r:id="rId105"/>
    <p:sldId id="416" r:id="rId106"/>
    <p:sldId id="417" r:id="rId107"/>
    <p:sldId id="418" r:id="rId108"/>
    <p:sldId id="419" r:id="rId109"/>
    <p:sldId id="420" r:id="rId110"/>
    <p:sldId id="421" r:id="rId111"/>
    <p:sldId id="422" r:id="rId112"/>
    <p:sldId id="423" r:id="rId113"/>
    <p:sldId id="424" r:id="rId114"/>
    <p:sldId id="425" r:id="rId115"/>
    <p:sldId id="426" r:id="rId116"/>
    <p:sldId id="427" r:id="rId117"/>
    <p:sldId id="428" r:id="rId118"/>
    <p:sldId id="429" r:id="rId119"/>
    <p:sldId id="430" r:id="rId120"/>
    <p:sldId id="431" r:id="rId121"/>
    <p:sldId id="432" r:id="rId122"/>
    <p:sldId id="433" r:id="rId123"/>
    <p:sldId id="434" r:id="rId124"/>
    <p:sldId id="435" r:id="rId125"/>
    <p:sldId id="436" r:id="rId126"/>
    <p:sldId id="437" r:id="rId127"/>
    <p:sldId id="438" r:id="rId128"/>
    <p:sldId id="439" r:id="rId129"/>
    <p:sldId id="440" r:id="rId130"/>
    <p:sldId id="441" r:id="rId131"/>
    <p:sldId id="442" r:id="rId132"/>
    <p:sldId id="443" r:id="rId133"/>
    <p:sldId id="444" r:id="rId134"/>
    <p:sldId id="445" r:id="rId135"/>
    <p:sldId id="446" r:id="rId136"/>
    <p:sldId id="447" r:id="rId137"/>
    <p:sldId id="448" r:id="rId138"/>
    <p:sldId id="449" r:id="rId139"/>
    <p:sldId id="450" r:id="rId140"/>
    <p:sldId id="451" r:id="rId141"/>
    <p:sldId id="452" r:id="rId142"/>
    <p:sldId id="453" r:id="rId143"/>
    <p:sldId id="454" r:id="rId144"/>
    <p:sldId id="455" r:id="rId145"/>
    <p:sldId id="456" r:id="rId146"/>
    <p:sldId id="457" r:id="rId147"/>
    <p:sldId id="458" r:id="rId148"/>
    <p:sldId id="459" r:id="rId1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1" autoAdjust="0"/>
    <p:restoredTop sz="94322" autoAdjust="0"/>
  </p:normalViewPr>
  <p:slideViewPr>
    <p:cSldViewPr snapToGrid="0">
      <p:cViewPr>
        <p:scale>
          <a:sx n="50" d="100"/>
          <a:sy n="50" d="100"/>
        </p:scale>
        <p:origin x="1494" y="4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30"/>
    </p:cViewPr>
  </p:sorterViewPr>
  <p:notesViewPr>
    <p:cSldViewPr snapToGrid="0">
      <p:cViewPr varScale="1">
        <p:scale>
          <a:sx n="56" d="100"/>
          <a:sy n="56" d="100"/>
        </p:scale>
        <p:origin x="79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69965-B735-4BA0-9C4E-F9F3D67A3EE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67890-0AF7-4B56-B5AB-0062B924E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8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Hoa</a:t>
            </a:r>
            <a:r>
              <a:rPr lang="en-US" dirty="0" smtClean="0"/>
              <a:t> </a:t>
            </a:r>
            <a:r>
              <a:rPr lang="en-US" dirty="0" err="1" smtClean="0"/>
              <a:t>cuoi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7890-0AF7-4B56-B5AB-0062B924E5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4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7890-0AF7-4B56-B5AB-0062B924E5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18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Hoa</a:t>
            </a:r>
            <a:r>
              <a:rPr lang="en-US" dirty="0" smtClean="0"/>
              <a:t> </a:t>
            </a:r>
            <a:r>
              <a:rPr lang="en-US" dirty="0" err="1" smtClean="0"/>
              <a:t>cuoi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7890-0AF7-4B56-B5AB-0062B924E5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Hoa</a:t>
            </a:r>
            <a:r>
              <a:rPr lang="en-US" dirty="0" smtClean="0"/>
              <a:t> </a:t>
            </a:r>
            <a:r>
              <a:rPr lang="en-US" dirty="0" err="1" smtClean="0"/>
              <a:t>chuc</a:t>
            </a:r>
            <a:r>
              <a:rPr lang="en-US" dirty="0" smtClean="0"/>
              <a:t> mung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7890-0AF7-4B56-B5AB-0062B924E5D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63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chuc</a:t>
            </a:r>
            <a:r>
              <a:rPr lang="en-US" baseline="0" dirty="0" smtClean="0"/>
              <a:t> mung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7890-0AF7-4B56-B5AB-0062B924E5D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87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</a:t>
            </a:r>
            <a:r>
              <a:rPr lang="en-US" dirty="0" smtClean="0"/>
              <a:t> </a:t>
            </a:r>
            <a:r>
              <a:rPr lang="en-US" dirty="0" err="1" smtClean="0"/>
              <a:t>hoa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7890-0AF7-4B56-B5AB-0062B924E5D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2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</a:t>
            </a:r>
            <a:r>
              <a:rPr lang="en-US" dirty="0" smtClean="0"/>
              <a:t> </a:t>
            </a:r>
            <a:r>
              <a:rPr lang="en-US" baseline="0" dirty="0" smtClean="0"/>
              <a:t> </a:t>
            </a:r>
            <a:r>
              <a:rPr lang="en-US" dirty="0" err="1" smtClean="0"/>
              <a:t>hoa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7890-0AF7-4B56-B5AB-0062B924E5D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2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7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1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8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22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65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0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3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2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5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66954-8650-4401-BB21-A5145F423B61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9286A-9E00-4158-933C-087F0E7EF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24250" y="0"/>
            <a:ext cx="5143500" cy="6858000"/>
            <a:chOff x="3524250" y="0"/>
            <a:chExt cx="51435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0" y="0"/>
              <a:ext cx="5143500" cy="6858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757748" y="3754120"/>
              <a:ext cx="1946366" cy="7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Queen Flowers</a:t>
              </a:r>
              <a:b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</a:br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0933 06 01 95</a:t>
              </a:r>
              <a:endParaRPr lang="en-US" b="1" dirty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5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982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0500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208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4935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6850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859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32" y="0"/>
            <a:ext cx="796573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5075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9840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395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78" y="0"/>
            <a:ext cx="675084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56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64" y="0"/>
            <a:ext cx="905907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1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32" y="0"/>
            <a:ext cx="796573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3887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6848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263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661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151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059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35" y="0"/>
            <a:ext cx="868273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0930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4532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8436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85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4646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781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217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28" y="0"/>
            <a:ext cx="800934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331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034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24250" y="0"/>
            <a:ext cx="5143500" cy="6858000"/>
            <a:chOff x="3524250" y="0"/>
            <a:chExt cx="51435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0" y="0"/>
              <a:ext cx="514350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49633" y="2723605"/>
              <a:ext cx="1946366" cy="7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Queen Flowers</a:t>
              </a:r>
              <a:b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</a:br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0933 06 01 95</a:t>
              </a:r>
              <a:endParaRPr lang="en-US" b="1" dirty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6818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24250" y="0"/>
            <a:ext cx="5143500" cy="6858000"/>
            <a:chOff x="3524250" y="0"/>
            <a:chExt cx="51435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0" y="0"/>
              <a:ext cx="514350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49633" y="2723605"/>
              <a:ext cx="1946366" cy="7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Queen Flowers</a:t>
              </a:r>
              <a:b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</a:br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0933 06 01 95</a:t>
              </a:r>
              <a:endParaRPr lang="en-US" b="1" dirty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14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24250" y="0"/>
            <a:ext cx="5143500" cy="6858000"/>
            <a:chOff x="3524250" y="0"/>
            <a:chExt cx="51435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0" y="0"/>
              <a:ext cx="514350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49633" y="2723605"/>
              <a:ext cx="1946366" cy="7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Queen Flowers</a:t>
              </a:r>
              <a:b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</a:br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0933 06 01 95</a:t>
              </a:r>
              <a:endParaRPr lang="en-US" b="1" dirty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5292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869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2870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5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194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9218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8847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6246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8673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17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9259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4245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9067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7352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39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894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354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1051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5679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8719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6414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6419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408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7397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85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0"/>
            <a:ext cx="74041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57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633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69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0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315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50490" y="0"/>
            <a:ext cx="10291020" cy="6858000"/>
            <a:chOff x="950490" y="0"/>
            <a:chExt cx="1029102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90" y="0"/>
              <a:ext cx="1029102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49633" y="2723605"/>
              <a:ext cx="1946366" cy="7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Queen Flowers</a:t>
              </a:r>
              <a:b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</a:br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0933 06 01 95</a:t>
              </a:r>
              <a:endParaRPr lang="en-US" b="1" dirty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0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2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36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43" y="0"/>
            <a:ext cx="689631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55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57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70" y="0"/>
            <a:ext cx="573285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76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73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1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38" y="0"/>
            <a:ext cx="927932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1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93" y="0"/>
            <a:ext cx="457021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866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49633" y="2723605"/>
              <a:ext cx="1946366" cy="7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Queen Flowers</a:t>
              </a:r>
              <a:b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</a:br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0933 06 01 95</a:t>
              </a:r>
              <a:endParaRPr lang="en-US" b="1" dirty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39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940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67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489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13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93" y="0"/>
            <a:ext cx="457021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64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552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367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039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091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335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49633" y="2723605"/>
              <a:ext cx="1946366" cy="7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Queen Flowers</a:t>
              </a:r>
              <a:b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</a:br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0933 06 01 95</a:t>
              </a:r>
              <a:endParaRPr lang="en-US" b="1" dirty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4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4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99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8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422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889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102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88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610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35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0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24250" y="0"/>
            <a:ext cx="5143500" cy="6858000"/>
            <a:chOff x="3524250" y="0"/>
            <a:chExt cx="51435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0" y="0"/>
              <a:ext cx="514350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49633" y="2723605"/>
              <a:ext cx="1946366" cy="7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Queen Flowers</a:t>
              </a:r>
              <a:b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</a:br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0933 06 01 95</a:t>
              </a:r>
              <a:endParaRPr lang="en-US" b="1" dirty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27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003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93" y="0"/>
            <a:ext cx="457021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357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717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27" y="0"/>
            <a:ext cx="623454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489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77" y="0"/>
            <a:ext cx="596324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84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69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934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275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530" y="0"/>
            <a:ext cx="708493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645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57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49633" y="2723605"/>
              <a:ext cx="1946366" cy="7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Queen Flowers</a:t>
              </a:r>
              <a:b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</a:br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0933 06 01 95</a:t>
              </a:r>
              <a:endParaRPr lang="en-US" b="1" dirty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86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892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64" y="0"/>
            <a:ext cx="560427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403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82" y="0"/>
            <a:ext cx="451663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99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27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11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0953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962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99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48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5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24250" y="0"/>
            <a:ext cx="5143500" cy="6858000"/>
            <a:chOff x="3524250" y="0"/>
            <a:chExt cx="51435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0" y="0"/>
              <a:ext cx="514350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49633" y="2723605"/>
              <a:ext cx="1946366" cy="7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Queen Flowers</a:t>
              </a:r>
              <a:b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</a:br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0933 06 01 95</a:t>
              </a:r>
              <a:endParaRPr lang="en-US" b="1" dirty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6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339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980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503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869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26" y="0"/>
            <a:ext cx="620434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714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093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" y="0"/>
            <a:ext cx="1065320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940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4507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19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24250" y="0"/>
            <a:ext cx="5143500" cy="6858000"/>
            <a:chOff x="3524250" y="0"/>
            <a:chExt cx="51435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0" y="0"/>
              <a:ext cx="514350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49633" y="2723605"/>
              <a:ext cx="1946366" cy="7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Queen Flowers</a:t>
              </a:r>
              <a:b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</a:br>
              <a:r>
                <a:rPr lang="en-US" b="1" dirty="0" smtClean="0">
                  <a:solidFill>
                    <a:schemeClr val="lt1">
                      <a:alpha val="48000"/>
                    </a:schemeClr>
                  </a:solidFill>
                  <a:latin typeface="Bahnschrift" panose="020B0502040204020203" pitchFamily="34" charset="0"/>
                </a:rPr>
                <a:t>0933 06 01 95</a:t>
              </a:r>
              <a:endParaRPr lang="en-US" b="1" dirty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09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318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7068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9783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077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3282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4300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2145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6130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1341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6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0"/>
            <a:ext cx="1144490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1298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1686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5365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71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53" y="0"/>
            <a:ext cx="808309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80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13" y="0"/>
            <a:ext cx="973197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7947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918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2827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9633" y="2723605"/>
            <a:ext cx="1946366" cy="7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Queen Flowers</a:t>
            </a:r>
            <a:b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</a:br>
            <a:r>
              <a:rPr lang="en-US" b="1" dirty="0" smtClean="0">
                <a:solidFill>
                  <a:schemeClr val="lt1">
                    <a:alpha val="48000"/>
                  </a:schemeClr>
                </a:solidFill>
                <a:latin typeface="Bahnschrift" panose="020B0502040204020203" pitchFamily="34" charset="0"/>
              </a:rPr>
              <a:t>0933 06 01 95</a:t>
            </a:r>
            <a:endParaRPr lang="en-US" b="1" dirty="0">
              <a:solidFill>
                <a:schemeClr val="lt1">
                  <a:alpha val="48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91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269</Words>
  <Application>Microsoft Office PowerPoint</Application>
  <PresentationFormat>Widescreen</PresentationFormat>
  <Paragraphs>137</Paragraphs>
  <Slides>148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3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CONG</dc:creator>
  <cp:lastModifiedBy>CONG</cp:lastModifiedBy>
  <cp:revision>9</cp:revision>
  <dcterms:created xsi:type="dcterms:W3CDTF">2019-05-28T15:40:13Z</dcterms:created>
  <dcterms:modified xsi:type="dcterms:W3CDTF">2019-05-29T15:45:16Z</dcterms:modified>
</cp:coreProperties>
</file>